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7"/>
  </p:notesMasterIdLst>
  <p:handoutMasterIdLst>
    <p:handoutMasterId r:id="rId28"/>
  </p:handoutMasterIdLst>
  <p:sldIdLst>
    <p:sldId id="293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2" r:id="rId10"/>
    <p:sldId id="365" r:id="rId11"/>
    <p:sldId id="305" r:id="rId12"/>
    <p:sldId id="306" r:id="rId13"/>
    <p:sldId id="359" r:id="rId14"/>
    <p:sldId id="360" r:id="rId15"/>
    <p:sldId id="364" r:id="rId16"/>
    <p:sldId id="361" r:id="rId17"/>
    <p:sldId id="308" r:id="rId18"/>
    <p:sldId id="309" r:id="rId19"/>
    <p:sldId id="315" r:id="rId20"/>
    <p:sldId id="389" r:id="rId21"/>
    <p:sldId id="388" r:id="rId22"/>
    <p:sldId id="341" r:id="rId23"/>
    <p:sldId id="342" r:id="rId24"/>
    <p:sldId id="343" r:id="rId25"/>
    <p:sldId id="379" r:id="rId2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5E2E"/>
    <a:srgbClr val="5C340C"/>
    <a:srgbClr val="C68C52"/>
    <a:srgbClr val="D9CAC5"/>
    <a:srgbClr val="FF505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62" d="100"/>
          <a:sy n="62" d="100"/>
        </p:scale>
        <p:origin x="-13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5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2924B3-8628-44EA-BBF7-C747B0AA9273}" type="datetimeFigureOut">
              <a:rPr lang="fr-FR"/>
              <a:pPr>
                <a:defRPr/>
              </a:pPr>
              <a:t>03/12/2012</a:t>
            </a:fld>
            <a:endParaRPr lang="fr-FR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154076-93B1-4647-85FC-DE06583674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951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9BDAF1AC-6628-4142-B0EE-21B263E3B304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398EC2B8-6CBF-4960-BF28-205EB2D2C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53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7700" name="Date Placeholder 4"/>
          <p:cNvSpPr txBox="1">
            <a:spLocks noGrp="1"/>
          </p:cNvSpPr>
          <p:nvPr/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/>
          <a:lstStyle/>
          <a:p>
            <a:pPr algn="r" defTabSz="931863"/>
            <a:endParaRPr lang="fr-FR" sz="1200">
              <a:latin typeface="Calibri" pitchFamily="34" charset="0"/>
            </a:endParaRPr>
          </a:p>
        </p:txBody>
      </p:sp>
      <p:sp>
        <p:nvSpPr>
          <p:cNvPr id="157701" name="Header Placeholder 5"/>
          <p:cNvSpPr txBox="1">
            <a:spLocks noGrp="1"/>
          </p:cNvSpPr>
          <p:nvPr/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/>
          <a:lstStyle/>
          <a:p>
            <a:pPr defTabSz="931863"/>
            <a:r>
              <a:rPr lang="en-US" sz="1200">
                <a:latin typeface="Calibri" pitchFamily="34" charset="0"/>
              </a:rPr>
              <a:t>Nom: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5872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EF58089C-62FA-450D-9517-1482E2D59840}" type="slidenum">
              <a:rPr lang="en-US" sz="1200"/>
              <a:pPr algn="r" defTabSz="931863"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5ACD4-5E98-4995-A532-9D737EC47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8B74E-21CB-4C7A-BA26-22BF394FA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11083-141E-44A1-9E71-57535FDBB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1C98-FDA2-4F57-9B70-2FF748969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1AE0E-028C-4020-8044-1668882A2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4C7D9-3853-473B-94BB-3A17DE034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979FF-F36A-45A3-B43D-151AC54DB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67C4-5421-42E5-86FC-E1ACC71AD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3B858-E74A-4924-8C8D-8A2F70D23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1C627-2992-4880-9969-1B46F8113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604C0-5AE3-4788-ACCB-130667D78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CA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98053F-99D9-4ED7-88CB-E9483E6DB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surv</a:t>
            </a:r>
            <a:r>
              <a:rPr lang="en-US" sz="5200" b="1" smtClean="0">
                <a:cs typeface="Arial" charset="0"/>
              </a:rPr>
              <a:t>ê</a:t>
            </a:r>
            <a:r>
              <a:rPr lang="en-US" sz="5200" b="1" smtClean="0"/>
              <a:t>tement</a:t>
            </a:r>
            <a:r>
              <a:rPr lang="en-US" smtClean="0"/>
              <a:t> </a:t>
            </a: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143000"/>
            <a:ext cx="376872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8000" b="1" smtClean="0"/>
              <a:t>un collant</a:t>
            </a:r>
          </a:p>
        </p:txBody>
      </p:sp>
      <p:pic>
        <p:nvPicPr>
          <p:cNvPr id="56323" name="Picture 2" descr="http://www.coutureinthecity.com/wp-content/uploads/2008/11/huetigh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828800"/>
            <a:ext cx="29527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les bijoux</a:t>
            </a:r>
            <a:r>
              <a:rPr lang="en-US" smtClean="0"/>
              <a:t> </a:t>
            </a:r>
          </a:p>
        </p:txBody>
      </p:sp>
      <p:pic>
        <p:nvPicPr>
          <p:cNvPr id="573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51816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collier</a:t>
            </a:r>
            <a:r>
              <a:rPr lang="en-US" smtClean="0"/>
              <a:t> </a:t>
            </a:r>
          </a:p>
        </p:txBody>
      </p:sp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3000"/>
            <a:ext cx="49530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z="7200" b="1" smtClean="0"/>
              <a:t>un bracelet</a:t>
            </a:r>
          </a:p>
        </p:txBody>
      </p:sp>
      <p:pic>
        <p:nvPicPr>
          <p:cNvPr id="59395" name="Picture 2" descr="http://static.howstuffworks.com/gif/beaded-bracelet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828800"/>
            <a:ext cx="3810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7200" b="1" smtClean="0"/>
              <a:t>une bague</a:t>
            </a:r>
          </a:p>
        </p:txBody>
      </p:sp>
      <p:pic>
        <p:nvPicPr>
          <p:cNvPr id="60419" name="Picture 2" descr="http://zedomax.com/blog/wp-content/uploads/2008/11/diamo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des boucles d’oreilles</a:t>
            </a:r>
            <a:r>
              <a:rPr lang="en-US" smtClean="0"/>
              <a:t> </a:t>
            </a:r>
          </a:p>
        </p:txBody>
      </p:sp>
      <p:pic>
        <p:nvPicPr>
          <p:cNvPr id="6144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066800"/>
            <a:ext cx="49530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7200" b="1" smtClean="0"/>
              <a:t>une manche</a:t>
            </a:r>
          </a:p>
        </p:txBody>
      </p:sp>
      <p:pic>
        <p:nvPicPr>
          <p:cNvPr id="62467" name="Picture 2" descr="http://www.englishcut.com/sleev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7526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/>
          <p:cNvSpPr/>
          <p:nvPr/>
        </p:nvSpPr>
        <p:spPr>
          <a:xfrm>
            <a:off x="4648200" y="3048000"/>
            <a:ext cx="977900" cy="48418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Ils font les magasins</a:t>
            </a:r>
            <a:endParaRPr lang="en-US" smtClean="0"/>
          </a:p>
        </p:txBody>
      </p:sp>
      <p:pic>
        <p:nvPicPr>
          <p:cNvPr id="645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050" y="1219200"/>
            <a:ext cx="55499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Elles font les boutiques</a:t>
            </a:r>
          </a:p>
        </p:txBody>
      </p:sp>
      <p:pic>
        <p:nvPicPr>
          <p:cNvPr id="6553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066800"/>
            <a:ext cx="548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Elles font des achats</a:t>
            </a:r>
          </a:p>
        </p:txBody>
      </p:sp>
      <p:pic>
        <p:nvPicPr>
          <p:cNvPr id="665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1588" y="1066800"/>
            <a:ext cx="40608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une robe</a:t>
            </a:r>
            <a:r>
              <a:rPr lang="en-US" smtClean="0"/>
              <a:t> </a:t>
            </a:r>
          </a:p>
        </p:txBody>
      </p:sp>
      <p:pic>
        <p:nvPicPr>
          <p:cNvPr id="4505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066800"/>
            <a:ext cx="3611563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04800"/>
            <a:ext cx="8763000" cy="1149927"/>
          </a:xfrm>
        </p:spPr>
        <p:txBody>
          <a:bodyPr/>
          <a:lstStyle/>
          <a:p>
            <a:pPr eaLnBrk="1" hangingPunct="1"/>
            <a:r>
              <a:rPr lang="en-US" sz="3200" b="1" dirty="0" err="1" smtClean="0"/>
              <a:t>Qu’est-ce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je </a:t>
            </a:r>
            <a:r>
              <a:rPr lang="en-US" sz="3200" b="1" dirty="0" err="1" smtClean="0"/>
              <a:t>vais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mettre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aujourd’hui</a:t>
            </a:r>
            <a:r>
              <a:rPr lang="en-US" sz="3200" b="1" dirty="0" smtClean="0"/>
              <a:t>?</a:t>
            </a:r>
            <a:endParaRPr lang="en-US" sz="2400" dirty="0" smtClean="0"/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7581" y="1447800"/>
            <a:ext cx="489743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9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 idx="4294967295"/>
          </p:nvPr>
        </p:nvSpPr>
        <p:spPr>
          <a:xfrm>
            <a:off x="533400" y="457200"/>
            <a:ext cx="8229600" cy="838200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porter</a:t>
            </a:r>
            <a:br>
              <a:rPr lang="fr-FR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Il porte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un costume, une cravate et une chemise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2726" y="2133600"/>
            <a:ext cx="321669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229600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900" b="1" smtClean="0"/>
              <a:t>v</a:t>
            </a:r>
            <a:r>
              <a:rPr lang="fr-FR" sz="4900" b="1" smtClean="0"/>
              <a:t>oir</a:t>
            </a:r>
            <a:br>
              <a:rPr lang="fr-FR" sz="4900" b="1" smtClean="0"/>
            </a:br>
            <a:r>
              <a:rPr lang="fr-FR" sz="4000" b="1" smtClean="0"/>
              <a:t>Je ne vois pas</a:t>
            </a:r>
            <a:endParaRPr lang="en-US" sz="4000" b="1" smtClean="0"/>
          </a:p>
        </p:txBody>
      </p:sp>
      <p:pic>
        <p:nvPicPr>
          <p:cNvPr id="95235" name="Picture 6" descr="C:\Documents and Settings\Natalie\Desktop\photos trains\le TGV.bmp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55800" y="1295400"/>
            <a:ext cx="5334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4" descr="C:\Documents and Settings\Natalie\Desktop\photos trains\un aeropor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1828800"/>
            <a:ext cx="3236913" cy="2155825"/>
          </a:xfrm>
        </p:spPr>
      </p:pic>
      <p:pic>
        <p:nvPicPr>
          <p:cNvPr id="96259" name="Picture 4" descr="C:\Documents and Settings\Natalie\Desktop\photos trains\un aeropo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191000"/>
            <a:ext cx="183991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 descr="C:\Documents and Settings\Natalie\Desktop\photos trains\un aeropo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343400"/>
            <a:ext cx="1411288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1" name="TextBox 5"/>
          <p:cNvSpPr txBox="1">
            <a:spLocks noChangeArrowheads="1"/>
          </p:cNvSpPr>
          <p:nvPr/>
        </p:nvSpPr>
        <p:spPr bwMode="auto">
          <a:xfrm>
            <a:off x="0" y="152400"/>
            <a:ext cx="91440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  <a:cs typeface="Times New Roman" pitchFamily="18" charset="0"/>
              </a:rPr>
              <a:t>croire</a:t>
            </a:r>
          </a:p>
          <a:p>
            <a:pPr algn="ctr"/>
            <a:r>
              <a:rPr lang="en-US" sz="4000" b="1">
                <a:latin typeface="Times New Roman" pitchFamily="18" charset="0"/>
                <a:cs typeface="Times New Roman" pitchFamily="18" charset="0"/>
              </a:rPr>
              <a:t>Ils croient en Dieu</a:t>
            </a:r>
            <a:r>
              <a:rPr lang="en-US" sz="48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6000" b="1" smtClean="0"/>
              <a:t>d</a:t>
            </a:r>
            <a:r>
              <a:rPr lang="fr-FR" sz="6000" b="1" smtClean="0"/>
              <a:t>é</a:t>
            </a:r>
            <a:r>
              <a:rPr lang="en-US" sz="6000" b="1" smtClean="0"/>
              <a:t>penser </a:t>
            </a:r>
            <a:br>
              <a:rPr lang="en-US" sz="6000" b="1" smtClean="0"/>
            </a:br>
            <a:r>
              <a:rPr lang="fr-FR" sz="4800" b="1" smtClean="0"/>
              <a:t>Il va dépenser de l’argent</a:t>
            </a:r>
            <a:endParaRPr lang="en-US" sz="4800" b="1" smtClean="0"/>
          </a:p>
        </p:txBody>
      </p:sp>
      <p:pic>
        <p:nvPicPr>
          <p:cNvPr id="97283" name="Picture 3" descr="Wallet%20with%20Mone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676400"/>
            <a:ext cx="45847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7200" b="1" smtClean="0">
                <a:latin typeface="Times New Roman" pitchFamily="18" charset="0"/>
                <a:cs typeface="Times New Roman" pitchFamily="18" charset="0"/>
              </a:rPr>
              <a:t>des clients</a:t>
            </a:r>
            <a:endParaRPr lang="en-US" sz="72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331" name="Picture 3" descr="trop petit mo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98663"/>
            <a:ext cx="362743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2" name="TextBox 5"/>
          <p:cNvSpPr txBox="1">
            <a:spLocks noChangeArrowheads="1"/>
          </p:cNvSpPr>
          <p:nvPr/>
        </p:nvSpPr>
        <p:spPr bwMode="auto">
          <a:xfrm>
            <a:off x="228600" y="4648200"/>
            <a:ext cx="396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latin typeface="Times New Roman" pitchFamily="18" charset="0"/>
                <a:cs typeface="Times New Roman" pitchFamily="18" charset="0"/>
              </a:rPr>
              <a:t>un client</a:t>
            </a:r>
          </a:p>
        </p:txBody>
      </p:sp>
      <p:pic>
        <p:nvPicPr>
          <p:cNvPr id="99333" name="Picture 6" descr="trop petit mo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0613" y="2165350"/>
            <a:ext cx="37719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own Arrow 9"/>
          <p:cNvSpPr/>
          <p:nvPr/>
        </p:nvSpPr>
        <p:spPr>
          <a:xfrm>
            <a:off x="762000" y="14478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5638800" y="12954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336" name="TextBox 13"/>
          <p:cNvSpPr txBox="1">
            <a:spLocks noChangeArrowheads="1"/>
          </p:cNvSpPr>
          <p:nvPr/>
        </p:nvSpPr>
        <p:spPr bwMode="auto">
          <a:xfrm>
            <a:off x="4572000" y="4648200"/>
            <a:ext cx="396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latin typeface="Times New Roman" pitchFamily="18" charset="0"/>
                <a:cs typeface="Times New Roman" pitchFamily="18" charset="0"/>
              </a:rPr>
              <a:t>une cliente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une jupe</a:t>
            </a:r>
            <a:r>
              <a:rPr lang="en-US" smtClean="0"/>
              <a:t> </a:t>
            </a:r>
          </a:p>
        </p:txBody>
      </p:sp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990600"/>
            <a:ext cx="495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tailleur</a:t>
            </a:r>
            <a:r>
              <a:rPr lang="en-US" smtClean="0"/>
              <a:t> </a:t>
            </a:r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990600"/>
            <a:ext cx="30289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costume</a:t>
            </a:r>
            <a:r>
              <a:rPr lang="en-US" smtClean="0"/>
              <a:t> </a:t>
            </a:r>
          </a:p>
        </p:txBody>
      </p:sp>
      <p:pic>
        <p:nvPicPr>
          <p:cNvPr id="4813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219200"/>
            <a:ext cx="3943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une cravate</a:t>
            </a:r>
            <a:r>
              <a:rPr lang="en-US" sz="5200" smtClean="0"/>
              <a:t> </a:t>
            </a:r>
          </a:p>
        </p:txBody>
      </p:sp>
      <p:pic>
        <p:nvPicPr>
          <p:cNvPr id="4915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066800"/>
            <a:ext cx="746760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maillot de bain</a:t>
            </a:r>
            <a:r>
              <a:rPr lang="en-US" smtClean="0"/>
              <a:t> </a:t>
            </a:r>
          </a:p>
        </p:txBody>
      </p:sp>
      <p:pic>
        <p:nvPicPr>
          <p:cNvPr id="5017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143000"/>
            <a:ext cx="502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blouson</a:t>
            </a:r>
            <a:r>
              <a:rPr lang="en-US" smtClean="0"/>
              <a:t> </a:t>
            </a:r>
          </a:p>
        </p:txBody>
      </p:sp>
      <p:pic>
        <p:nvPicPr>
          <p:cNvPr id="5120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200" b="1" smtClean="0"/>
              <a:t>un manteau</a:t>
            </a:r>
            <a:r>
              <a:rPr lang="en-US" smtClean="0"/>
              <a:t> </a:t>
            </a:r>
          </a:p>
        </p:txBody>
      </p:sp>
      <p:pic>
        <p:nvPicPr>
          <p:cNvPr id="5325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914400"/>
            <a:ext cx="37211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</TotalTime>
  <Words>74</Words>
  <Application>Microsoft Office PowerPoint</Application>
  <PresentationFormat>On-screen Show (4:3)</PresentationFormat>
  <Paragraphs>30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un survêtement </vt:lpstr>
      <vt:lpstr>une robe </vt:lpstr>
      <vt:lpstr>une jupe </vt:lpstr>
      <vt:lpstr>un tailleur </vt:lpstr>
      <vt:lpstr>un costume </vt:lpstr>
      <vt:lpstr>une cravate </vt:lpstr>
      <vt:lpstr>un maillot de bain </vt:lpstr>
      <vt:lpstr>un blouson </vt:lpstr>
      <vt:lpstr>un manteau </vt:lpstr>
      <vt:lpstr>un collant</vt:lpstr>
      <vt:lpstr>les bijoux </vt:lpstr>
      <vt:lpstr>un collier </vt:lpstr>
      <vt:lpstr>un bracelet</vt:lpstr>
      <vt:lpstr>une bague</vt:lpstr>
      <vt:lpstr>des boucles d’oreilles </vt:lpstr>
      <vt:lpstr>une manche</vt:lpstr>
      <vt:lpstr>Ils font les magasins</vt:lpstr>
      <vt:lpstr>Elles font les boutiques</vt:lpstr>
      <vt:lpstr>Elles font des achats</vt:lpstr>
      <vt:lpstr>Qu’est-ce que je vais mettre aujourd’hui?</vt:lpstr>
      <vt:lpstr>porter Il porte un costume, une cravate et une chemise</vt:lpstr>
      <vt:lpstr>voir Je ne vois pas</vt:lpstr>
      <vt:lpstr>PowerPoint Presentation</vt:lpstr>
      <vt:lpstr>dépenser  Il va dépenser de l’argent</vt:lpstr>
      <vt:lpstr>des clients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centre commercial</dc:title>
  <dc:creator>Karen Lynch</dc:creator>
  <cp:lastModifiedBy>Nathalie Lecesne-Zoukhri</cp:lastModifiedBy>
  <cp:revision>36</cp:revision>
  <dcterms:created xsi:type="dcterms:W3CDTF">2009-11-11T20:19:53Z</dcterms:created>
  <dcterms:modified xsi:type="dcterms:W3CDTF">2012-12-03T17:16:33Z</dcterms:modified>
</cp:coreProperties>
</file>